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7347928"/>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27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26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27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оңтүстік-шығыстан соғады, күші 4-9 м/с. Ауа температурасы түнде 6-8, күндіз 26-28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28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65263" y="327927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65263" y="229564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6210D0F-0A68-0DE4-132A-7E3625482412}"/>
              </a:ext>
            </a:extLst>
          </p:cNvPr>
          <p:cNvGraphicFramePr>
            <a:graphicFrameLocks noGrp="1"/>
          </p:cNvGraphicFramePr>
          <p:nvPr>
            <p:extLst>
              <p:ext uri="{D42A27DB-BD31-4B8C-83A1-F6EECF244321}">
                <p14:modId xmlns:p14="http://schemas.microsoft.com/office/powerpoint/2010/main" val="2804111512"/>
              </p:ext>
            </p:extLst>
          </p:nvPr>
        </p:nvGraphicFramePr>
        <p:xfrm>
          <a:off x="5018549" y="422403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20789</TotalTime>
  <Words>594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4323</cp:revision>
  <cp:lastPrinted>2021-07-01T03:56:27Z</cp:lastPrinted>
  <dcterms:created xsi:type="dcterms:W3CDTF">2018-03-27T06:03:00Z</dcterms:created>
  <dcterms:modified xsi:type="dcterms:W3CDTF">2026-05-26T07:55:02Z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